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71" r:id="rId11"/>
    <p:sldId id="273" r:id="rId12"/>
    <p:sldId id="272" r:id="rId13"/>
    <p:sldId id="275" r:id="rId14"/>
    <p:sldId id="270" r:id="rId15"/>
    <p:sldId id="274" r:id="rId16"/>
    <p:sldId id="267" r:id="rId17"/>
    <p:sldId id="264" r:id="rId18"/>
    <p:sldId id="265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68" d="100"/>
          <a:sy n="68" d="100"/>
        </p:scale>
        <p:origin x="-57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7746-3678-4D32-B67A-69ADBC14082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00BE-90B9-4C22-A63D-81C966F7D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7746-3678-4D32-B67A-69ADBC14082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00BE-90B9-4C22-A63D-81C966F7D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7746-3678-4D32-B67A-69ADBC14082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00BE-90B9-4C22-A63D-81C966F7D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7746-3678-4D32-B67A-69ADBC14082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00BE-90B9-4C22-A63D-81C966F7D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7746-3678-4D32-B67A-69ADBC14082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00BE-90B9-4C22-A63D-81C966F7D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7746-3678-4D32-B67A-69ADBC14082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00BE-90B9-4C22-A63D-81C966F7D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7746-3678-4D32-B67A-69ADBC14082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00BE-90B9-4C22-A63D-81C966F7D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7746-3678-4D32-B67A-69ADBC14082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00BE-90B9-4C22-A63D-81C966F7D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7746-3678-4D32-B67A-69ADBC14082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00BE-90B9-4C22-A63D-81C966F7D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7746-3678-4D32-B67A-69ADBC14082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00BE-90B9-4C22-A63D-81C966F7D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7746-3678-4D32-B67A-69ADBC14082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00BE-90B9-4C22-A63D-81C966F7D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B7746-3678-4D32-B67A-69ADBC14082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100BE-90B9-4C22-A63D-81C966F7D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magefully.com/wp-content/uploads/2015/06/Graphic-Welcome-Design-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839200" cy="6172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0270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Thread</a:t>
            </a:r>
            <a:endParaRPr lang="en-US" sz="4800" dirty="0"/>
          </a:p>
        </p:txBody>
      </p:sp>
      <p:pic>
        <p:nvPicPr>
          <p:cNvPr id="5" name="Picture 4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"/>
            <a:ext cx="7620000" cy="6080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04800"/>
            <a:ext cx="3657600" cy="419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304800" y="5410200"/>
            <a:ext cx="8610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Old or New Clothe + Thread + Needle = </a:t>
            </a:r>
            <a:r>
              <a:rPr lang="en-US" sz="2800" dirty="0" err="1" smtClean="0"/>
              <a:t>Nakshi</a:t>
            </a:r>
            <a:r>
              <a:rPr lang="en-US" sz="2800" dirty="0" smtClean="0"/>
              <a:t> </a:t>
            </a:r>
            <a:r>
              <a:rPr lang="en-US" sz="2800" dirty="0" err="1" smtClean="0"/>
              <a:t>Kantha</a:t>
            </a:r>
            <a:endParaRPr lang="en-US" sz="2800" dirty="0"/>
          </a:p>
        </p:txBody>
      </p:sp>
      <p:pic>
        <p:nvPicPr>
          <p:cNvPr id="6" name="Picture 5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04799"/>
            <a:ext cx="4724400" cy="3429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4596825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Needle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114800"/>
            <a:ext cx="4343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Nakshi</a:t>
            </a:r>
            <a:r>
              <a:rPr lang="en-US" sz="2800" dirty="0" smtClean="0"/>
              <a:t> </a:t>
            </a:r>
            <a:r>
              <a:rPr lang="en-US" sz="2800" dirty="0" err="1" smtClean="0"/>
              <a:t>Kantha</a:t>
            </a:r>
            <a:r>
              <a:rPr lang="en-US" sz="2800" dirty="0" smtClean="0"/>
              <a:t> is being made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2400"/>
            <a:ext cx="82804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Watch a Video</a:t>
            </a:r>
            <a:endParaRPr lang="en-US" dirty="0"/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4114800" y="3477419"/>
          <a:ext cx="914400" cy="771525"/>
        </p:xfrm>
        <a:graphic>
          <a:graphicData uri="http://schemas.openxmlformats.org/presentationml/2006/ole">
            <p:oleObj spid="_x0000_s3074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6524"/>
            <a:ext cx="8686799" cy="6624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599565"/>
            <a:ext cx="3657600" cy="4434840"/>
          </a:xfrm>
        </p:spPr>
      </p:pic>
      <p:pic>
        <p:nvPicPr>
          <p:cNvPr id="7" name="Picture 6" descr="Nakshi Kathar Matth by Jasimudd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762000"/>
            <a:ext cx="3810000" cy="571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304800"/>
            <a:ext cx="44196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Jasim</a:t>
            </a:r>
            <a:r>
              <a:rPr lang="en-US" sz="3200" dirty="0" smtClean="0"/>
              <a:t> </a:t>
            </a:r>
            <a:r>
              <a:rPr lang="en-US" sz="3200" dirty="0" err="1" smtClean="0"/>
              <a:t>Uddin</a:t>
            </a:r>
            <a:r>
              <a:rPr lang="en-US" sz="3200" dirty="0" smtClean="0"/>
              <a:t> and </a:t>
            </a:r>
          </a:p>
          <a:p>
            <a:pPr algn="ctr"/>
            <a:r>
              <a:rPr lang="en-US" sz="3200" dirty="0" smtClean="0"/>
              <a:t>His Famous Creation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u="sng" dirty="0" smtClean="0"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458200" cy="3962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algn="ctr">
              <a:buNone/>
            </a:pPr>
            <a:r>
              <a:rPr lang="en-US" sz="8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 the questions:</a:t>
            </a:r>
            <a:endParaRPr lang="en-US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914400">
              <a:buNone/>
            </a:pPr>
            <a:r>
              <a:rPr lang="en-US" sz="7700" dirty="0" smtClean="0">
                <a:latin typeface="Times New Roman" pitchFamily="18" charset="0"/>
                <a:cs typeface="Times New Roman" pitchFamily="18" charset="0"/>
              </a:rPr>
              <a:t>a) What are needed to make </a:t>
            </a:r>
            <a:r>
              <a:rPr lang="en-US" sz="7700" dirty="0" err="1" smtClean="0">
                <a:latin typeface="Times New Roman" pitchFamily="18" charset="0"/>
                <a:cs typeface="Times New Roman" pitchFamily="18" charset="0"/>
              </a:rPr>
              <a:t>Nakshi</a:t>
            </a:r>
            <a:r>
              <a:rPr lang="en-US" sz="7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700" dirty="0" err="1" smtClean="0">
                <a:latin typeface="Times New Roman" pitchFamily="18" charset="0"/>
                <a:cs typeface="Times New Roman" pitchFamily="18" charset="0"/>
              </a:rPr>
              <a:t>Kantha</a:t>
            </a:r>
            <a:r>
              <a:rPr lang="en-US" sz="77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914400">
              <a:buNone/>
            </a:pPr>
            <a:r>
              <a:rPr lang="en-US" sz="7700" dirty="0" smtClean="0">
                <a:latin typeface="Times New Roman" pitchFamily="18" charset="0"/>
                <a:cs typeface="Times New Roman" pitchFamily="18" charset="0"/>
              </a:rPr>
              <a:t>b) How to make a </a:t>
            </a:r>
            <a:r>
              <a:rPr lang="en-US" sz="7700" dirty="0" err="1" smtClean="0">
                <a:latin typeface="Times New Roman" pitchFamily="18" charset="0"/>
                <a:cs typeface="Times New Roman" pitchFamily="18" charset="0"/>
              </a:rPr>
              <a:t>Nakshi</a:t>
            </a:r>
            <a:r>
              <a:rPr lang="en-US" sz="7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700" dirty="0" err="1" smtClean="0">
                <a:latin typeface="Times New Roman" pitchFamily="18" charset="0"/>
                <a:cs typeface="Times New Roman" pitchFamily="18" charset="0"/>
              </a:rPr>
              <a:t>Kantha</a:t>
            </a:r>
            <a:r>
              <a:rPr lang="en-US" sz="77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914400">
              <a:buNone/>
            </a:pPr>
            <a:r>
              <a:rPr lang="en-US" sz="7700" dirty="0" smtClean="0">
                <a:latin typeface="Times New Roman" pitchFamily="18" charset="0"/>
                <a:cs typeface="Times New Roman" pitchFamily="18" charset="0"/>
              </a:rPr>
              <a:t>c) When has it become popular?</a:t>
            </a:r>
          </a:p>
          <a:p>
            <a:pPr marL="571500" indent="-914400">
              <a:buNone/>
            </a:pPr>
            <a:r>
              <a:rPr lang="en-US" sz="7700" dirty="0" smtClean="0">
                <a:latin typeface="Times New Roman" pitchFamily="18" charset="0"/>
                <a:cs typeface="Times New Roman" pitchFamily="18" charset="0"/>
              </a:rPr>
              <a:t>d) Where is it found?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u="sng" dirty="0" smtClean="0"/>
              <a:t>Group Work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Make sentences with the new words given below:</a:t>
            </a:r>
          </a:p>
          <a:p>
            <a:pPr algn="ctr">
              <a:buNone/>
            </a:pP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</a:rPr>
              <a:t>demand, design, popular, rural, artistic, </a:t>
            </a:r>
            <a:endParaRPr lang="en-US" sz="4800" dirty="0"/>
          </a:p>
          <a:p>
            <a:pPr algn="ctr">
              <a:buNone/>
            </a:pPr>
            <a:endParaRPr lang="en-U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u="sng" dirty="0" smtClean="0"/>
              <a:t>Home Work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2362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Write a paragraph about </a:t>
            </a:r>
            <a:r>
              <a:rPr lang="en-US" sz="6600" u="sng" dirty="0" err="1" smtClean="0"/>
              <a:t>Naksha</a:t>
            </a:r>
            <a:r>
              <a:rPr lang="en-US" sz="6600" u="sng" dirty="0" smtClean="0"/>
              <a:t> </a:t>
            </a:r>
            <a:r>
              <a:rPr lang="en-US" sz="6600" u="sng" dirty="0" err="1" smtClean="0"/>
              <a:t>Kantha</a:t>
            </a:r>
            <a:r>
              <a:rPr lang="en-US" sz="6600" u="sng" dirty="0" smtClean="0"/>
              <a:t>.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9800" dirty="0" smtClean="0"/>
              <a:t>Thanks</a:t>
            </a:r>
            <a:endParaRPr lang="en-US" dirty="0"/>
          </a:p>
        </p:txBody>
      </p:sp>
      <p:pic>
        <p:nvPicPr>
          <p:cNvPr id="5" name="Picture 4" descr="goodby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2" y="1929605"/>
            <a:ext cx="8986678" cy="2947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08 0.0777 C 0.03264 0.11424 0.04896 0.14754 0.07743 0.16951 C 0.07743 0.17021 0.1224 0.19958 0.1224 0.19842 C 0.14723 0.21484 0.1625 0.23728 0.1625 0.26133 C 0.1625 0.30897 0.104 0.34643 0.03108 0.34805 C -0.04218 0.34643 -0.10017 0.30897 -0.10017 0.26133 C -0.10017 0.23728 -0.08559 0.21484 -0.06076 0.19842 C -0.06076 0.19958 -0.01545 0.17021 -0.01545 0.16951 C 0.01268 0.14754 0.02917 0.11424 0.03108 0.0777 Z " pathEditMode="relative" rAng="0" ptsTypes="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Teacher’s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3600" dirty="0" smtClean="0"/>
              <a:t>Md. </a:t>
            </a:r>
            <a:r>
              <a:rPr lang="en-US" sz="3600" dirty="0" err="1" smtClean="0"/>
              <a:t>Jasim</a:t>
            </a:r>
            <a:r>
              <a:rPr lang="en-US" sz="3600" dirty="0" smtClean="0"/>
              <a:t> </a:t>
            </a:r>
            <a:r>
              <a:rPr lang="en-US" sz="3600" dirty="0" err="1" smtClean="0"/>
              <a:t>Madbar</a:t>
            </a: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Assistant Teacher (English)</a:t>
            </a:r>
          </a:p>
          <a:p>
            <a:pPr algn="ctr">
              <a:buNone/>
            </a:pPr>
            <a:r>
              <a:rPr lang="en-US" sz="3600" dirty="0" err="1" smtClean="0"/>
              <a:t>Shibchar</a:t>
            </a:r>
            <a:r>
              <a:rPr lang="en-US" sz="3600" dirty="0" smtClean="0"/>
              <a:t> Nanda Kumar Model </a:t>
            </a:r>
            <a:r>
              <a:rPr lang="en-US" sz="3600" dirty="0" err="1" smtClean="0"/>
              <a:t>Instituion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Class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Class: 	Viii</a:t>
            </a:r>
          </a:p>
          <a:p>
            <a:pPr>
              <a:buNone/>
            </a:pPr>
            <a:r>
              <a:rPr lang="en-US" dirty="0" smtClean="0"/>
              <a:t>Subject: 	English</a:t>
            </a:r>
          </a:p>
          <a:p>
            <a:pPr>
              <a:buNone/>
            </a:pPr>
            <a:r>
              <a:rPr lang="en-US" dirty="0" smtClean="0"/>
              <a:t>Unit: 		One</a:t>
            </a:r>
          </a:p>
          <a:p>
            <a:pPr>
              <a:buNone/>
            </a:pPr>
            <a:r>
              <a:rPr lang="en-US" dirty="0" smtClean="0"/>
              <a:t>Lesson:	Two</a:t>
            </a:r>
          </a:p>
          <a:p>
            <a:pPr>
              <a:buNone/>
            </a:pPr>
            <a:r>
              <a:rPr lang="en-US" dirty="0" smtClean="0"/>
              <a:t>Time:	40 Minutes</a:t>
            </a:r>
          </a:p>
          <a:p>
            <a:pPr>
              <a:buNone/>
            </a:pPr>
            <a:r>
              <a:rPr lang="en-US" dirty="0" smtClean="0"/>
              <a:t>Date: 	10 January,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0" y="152400"/>
            <a:ext cx="889477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25" y="381000"/>
            <a:ext cx="3686175" cy="5943600"/>
          </a:xfrm>
          <a:prstGeom prst="rect">
            <a:avLst/>
          </a:prstGeom>
        </p:spPr>
      </p:pic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76" y="381000"/>
            <a:ext cx="4826833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u="sng" dirty="0" err="1" smtClean="0"/>
              <a:t>Todays</a:t>
            </a:r>
            <a:r>
              <a:rPr lang="en-US" u="sng" dirty="0" smtClean="0"/>
              <a:t> Topic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286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11500" dirty="0" err="1" smtClean="0"/>
              <a:t>Nakshi</a:t>
            </a:r>
            <a:r>
              <a:rPr lang="en-US" sz="11500" dirty="0" smtClean="0"/>
              <a:t> </a:t>
            </a:r>
            <a:r>
              <a:rPr lang="en-US" sz="11500" dirty="0" err="1" smtClean="0"/>
              <a:t>Kantha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Students will be able to define </a:t>
            </a:r>
            <a:r>
              <a:rPr lang="en-US" sz="2800" b="1" dirty="0" err="1" smtClean="0"/>
              <a:t>nakshi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kantha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r>
              <a:rPr lang="en-US" dirty="0" smtClean="0"/>
              <a:t>2. They will be able to tell the places where it is found and how it is made.</a:t>
            </a:r>
          </a:p>
          <a:p>
            <a:pPr marL="514350" indent="-514350">
              <a:buNone/>
            </a:pPr>
            <a:r>
              <a:rPr lang="en-US" dirty="0" smtClean="0"/>
              <a:t>3. They will be able to make sentences with new words.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47800"/>
            <a:ext cx="63246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Pair Work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953001"/>
            <a:ext cx="8686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Discuss with your partner about the picture and write the answer of the question given below. </a:t>
            </a:r>
          </a:p>
          <a:p>
            <a:endParaRPr lang="en-US" sz="1000" dirty="0" smtClean="0"/>
          </a:p>
          <a:p>
            <a:r>
              <a:rPr lang="en-US" sz="2800" dirty="0" smtClean="0"/>
              <a:t>*What is </a:t>
            </a:r>
            <a:r>
              <a:rPr lang="en-US" sz="2800" dirty="0" err="1" smtClean="0"/>
              <a:t>Nakshi</a:t>
            </a:r>
            <a:r>
              <a:rPr lang="en-US" sz="2800" dirty="0" smtClean="0"/>
              <a:t> </a:t>
            </a:r>
            <a:r>
              <a:rPr lang="en-US" sz="2800" dirty="0" err="1" smtClean="0"/>
              <a:t>Kantha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Individual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1"/>
            <a:ext cx="8229600" cy="41147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600" dirty="0" smtClean="0"/>
              <a:t>Read the text in your book silently.</a:t>
            </a:r>
          </a:p>
          <a:p>
            <a:pPr>
              <a:buNone/>
            </a:pPr>
            <a:endParaRPr lang="en-US" sz="17600" dirty="0" smtClean="0"/>
          </a:p>
          <a:p>
            <a:pPr>
              <a:buNone/>
            </a:pPr>
            <a:r>
              <a:rPr lang="en-US" sz="17600" dirty="0" smtClean="0"/>
              <a:t>If you fail, take my help.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210</Words>
  <Application>Microsoft Office PowerPoint</Application>
  <PresentationFormat>On-screen Show (4:3)</PresentationFormat>
  <Paragraphs>44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Slide 1</vt:lpstr>
      <vt:lpstr>Teacher’s Identity</vt:lpstr>
      <vt:lpstr>Class Identity</vt:lpstr>
      <vt:lpstr>Slide 4</vt:lpstr>
      <vt:lpstr>Slide 5</vt:lpstr>
      <vt:lpstr>Todays Topic</vt:lpstr>
      <vt:lpstr>Objectives:</vt:lpstr>
      <vt:lpstr>Pair Work</vt:lpstr>
      <vt:lpstr>Individual Work</vt:lpstr>
      <vt:lpstr>Slide 10</vt:lpstr>
      <vt:lpstr>Slide 11</vt:lpstr>
      <vt:lpstr>Slide 12</vt:lpstr>
      <vt:lpstr>Let’s Watch a Video</vt:lpstr>
      <vt:lpstr>Slide 14</vt:lpstr>
      <vt:lpstr>Slide 15</vt:lpstr>
      <vt:lpstr>Individual Work</vt:lpstr>
      <vt:lpstr>Group Work</vt:lpstr>
      <vt:lpstr>Home Work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Dell</dc:creator>
  <cp:lastModifiedBy>Dell</cp:lastModifiedBy>
  <cp:revision>52</cp:revision>
  <dcterms:created xsi:type="dcterms:W3CDTF">2016-01-06T10:08:45Z</dcterms:created>
  <dcterms:modified xsi:type="dcterms:W3CDTF">2016-01-11T04:37:54Z</dcterms:modified>
</cp:coreProperties>
</file>